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58" r:id="rId4"/>
    <p:sldId id="285" r:id="rId5"/>
    <p:sldId id="286" r:id="rId6"/>
    <p:sldId id="261" r:id="rId7"/>
    <p:sldId id="266" r:id="rId8"/>
    <p:sldId id="262" r:id="rId9"/>
    <p:sldId id="279" r:id="rId10"/>
    <p:sldId id="270" r:id="rId11"/>
    <p:sldId id="267" r:id="rId12"/>
    <p:sldId id="268" r:id="rId13"/>
    <p:sldId id="263" r:id="rId14"/>
    <p:sldId id="264" r:id="rId15"/>
    <p:sldId id="265" r:id="rId16"/>
    <p:sldId id="273" r:id="rId17"/>
    <p:sldId id="280" r:id="rId18"/>
    <p:sldId id="281" r:id="rId19"/>
    <p:sldId id="282" r:id="rId20"/>
    <p:sldId id="283" r:id="rId21"/>
    <p:sldId id="284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3070" autoAdjust="0"/>
  </p:normalViewPr>
  <p:slideViewPr>
    <p:cSldViewPr snapToGrid="0">
      <p:cViewPr varScale="1">
        <p:scale>
          <a:sx n="89" d="100"/>
          <a:sy n="89" d="100"/>
        </p:scale>
        <p:origin x="21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03" y="3480781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97173" y="335513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66411" y="2699312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396915" y="3955971"/>
            <a:ext cx="1139912" cy="2497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181411" y="5038045"/>
            <a:ext cx="347135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4988" y="3151287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02922" y="23097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78" y="1389956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62711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1691" y="64886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97108" y="2142059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9509" y="2805401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3" y="1218426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1685946" y="1937623"/>
            <a:ext cx="1576176" cy="21211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ways 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86231" y="279664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061840" y="2730712"/>
            <a:ext cx="163482" cy="974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4074120" y="5049908"/>
            <a:ext cx="485333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  <p:bldP spid="14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2269</TotalTime>
  <Words>880</Words>
  <Application>Microsoft Office PowerPoint</Application>
  <PresentationFormat>On-screen Show (4:3)</PresentationFormat>
  <Paragraphs>227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Proposed Solution </vt:lpstr>
      <vt:lpstr>Proposed Solution </vt:lpstr>
      <vt:lpstr>Project Features  Search Office - Request Appointment - Create Contract</vt:lpstr>
      <vt:lpstr>Project Features  Request Office</vt:lpstr>
      <vt:lpstr>Project Features  Request Rental/Repair</vt:lpstr>
      <vt:lpstr>Project Features  Extend and 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74</cp:revision>
  <dcterms:created xsi:type="dcterms:W3CDTF">2015-08-02T08:20:05Z</dcterms:created>
  <dcterms:modified xsi:type="dcterms:W3CDTF">2015-08-21T04:07:52Z</dcterms:modified>
</cp:coreProperties>
</file>